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3"/>
    <p:restoredTop sz="96405"/>
  </p:normalViewPr>
  <p:slideViewPr>
    <p:cSldViewPr snapToGrid="0" snapToObjects="1">
      <p:cViewPr varScale="1">
        <p:scale>
          <a:sx n="110" d="100"/>
          <a:sy n="110" d="100"/>
        </p:scale>
        <p:origin x="184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D0F32-98C8-DB4B-8F0F-8B047A33C7C6}" type="datetimeFigureOut">
              <a:rPr lang="en-US" smtClean="0"/>
              <a:t>1/18/22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62F18-5559-5648-ADE8-CE7D26E1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8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75E84-F107-4818-A2E4-48C9AB2C3E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73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B69BF-6A53-6C42-8321-920ABFD7A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DCD1D-3ECA-9E4D-BAAC-321AB308F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54902-5EDD-3D45-A1B3-0CDA20B8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303D-FD1E-EB45-9F67-BB786F6C2EE1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242CE-A21B-9646-AFAF-F121963A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4C314-0696-6143-813F-B9D15F77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D8DA-4627-D343-90D2-214955E4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3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3A08D-98B7-DE46-89CE-E6806700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AB8ADD-4F27-6842-9DC3-EAC91835A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F00A5-8D1F-5C44-846A-5015E399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303D-FD1E-EB45-9F67-BB786F6C2EE1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72E7C-800B-9D42-B649-10827F655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D9282-79BA-C548-BAEA-FCF540D2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D8DA-4627-D343-90D2-214955E4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6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DF3523-EB7A-E449-A85D-56F0A7FC9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8D8D5-D36D-9F47-9DF6-C99CC7431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D22A9-03F3-5D4F-A88B-48D56398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303D-FD1E-EB45-9F67-BB786F6C2EE1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5157C-6567-0A48-867A-96E544BC9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D4A9D-66AF-1947-948D-2F92883E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D8DA-4627-D343-90D2-214955E4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B8817-4393-6248-BE70-39625FC9B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76D8F-7A1C-B047-AEE5-9677FAD23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7A2F3-3885-2341-8457-FA137E504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303D-FD1E-EB45-9F67-BB786F6C2EE1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EDB8D-F4D5-104E-84C2-9209C99B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3F29F-EE1D-7A42-8609-CC8BF013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D8DA-4627-D343-90D2-214955E4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CAD72-283D-ED4F-9D59-FC01CAC87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1EBEA-2CBD-2E4D-A691-47B6F1401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47832-A0D8-7340-93B3-AD722C65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303D-FD1E-EB45-9F67-BB786F6C2EE1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CB52A-6F03-664C-88C8-3231017D7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03CAC-3421-D648-B5E6-169057ED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D8DA-4627-D343-90D2-214955E4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0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9096D-AE41-454F-9854-9DA45272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73681-AE4D-184A-AA2A-4B580AFF7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7BA9D8-E118-C242-9352-E2A64605D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CE7F9-0B4A-AE4B-9D2C-6F93D6EA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303D-FD1E-EB45-9F67-BB786F6C2EE1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19C55-D687-B74F-A417-2F91019E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5856C-FE26-664C-ACED-8443FF067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D8DA-4627-D343-90D2-214955E4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862A-0A11-9448-BF95-570E8F6A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D89C3-0958-714A-94BA-C6A89C457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B24221-E68A-3244-A64D-D3DE25310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DECD9-7D89-D04E-BC6A-9F64AA035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FA3CCE-6E52-4A4F-AFF9-0FF4E4F0C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AF074C-B3F7-DC43-A291-26B568E3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303D-FD1E-EB45-9F67-BB786F6C2EE1}" type="datetimeFigureOut">
              <a:rPr lang="en-US" smtClean="0"/>
              <a:t>1/18/22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C1AD4C-6A8D-544E-93A5-C6EAB55E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230A21-0CA7-1D45-B6F3-62AD59E9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D8DA-4627-D343-90D2-214955E4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5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25643-0F02-AB4E-9447-03C4F5EAF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DB04CD-1EF6-4F4B-8C6B-09D3DDDD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303D-FD1E-EB45-9F67-BB786F6C2EE1}" type="datetimeFigureOut">
              <a:rPr lang="en-US" smtClean="0"/>
              <a:t>1/18/22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D587C-322F-804A-A69B-35975ED49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736BB-0D79-4D40-80B4-00B9A195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D8DA-4627-D343-90D2-214955E4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6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BB401C-B268-7B44-BC6F-A453F04A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303D-FD1E-EB45-9F67-BB786F6C2EE1}" type="datetimeFigureOut">
              <a:rPr lang="en-US" smtClean="0"/>
              <a:t>1/18/22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345ADB-9C68-1643-BDC1-508DF4EFD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729DA-43E4-4D4C-8F42-97A67133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D8DA-4627-D343-90D2-214955E4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4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BFA15-9F4D-944B-B1B8-C5EBD603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5D7F9-7585-F043-BB19-1601647E8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0E85D-794F-B04D-ADAA-E0096D9B5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921E8-C40A-3249-8BB7-CB240FDE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303D-FD1E-EB45-9F67-BB786F6C2EE1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B0E6D-6B3A-B644-9C85-BEBA88628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6A038-E24D-6744-ADBF-607DC3E5C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D8DA-4627-D343-90D2-214955E4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6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D04F5-8376-4E4F-84FC-929A4C9C7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5974B-CCE9-F541-892C-DAFA18AC7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8F44E-C338-334C-A673-18F41B46B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F6A16-86F1-2247-94AF-DC416FE4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303D-FD1E-EB45-9F67-BB786F6C2EE1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6AC43-6AF5-1A40-8AF3-099016DD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EAC22-A808-6941-A6E3-F16BDB421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D8DA-4627-D343-90D2-214955E4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6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BC029-6784-384F-9E51-87CAAD90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BCBB5-7F5C-B541-9477-57D4DE472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2C50F-DCAE-E949-824A-EBBDF4CED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3303D-FD1E-EB45-9F67-BB786F6C2EE1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A2C9C-C280-7E4E-9624-E351A49AF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83F0F-34D5-6F45-938A-C63E78627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3D8DA-4627-D343-90D2-214955E4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104357" y="505254"/>
          <a:ext cx="1710536" cy="4752546"/>
        </p:xfrm>
        <a:graphic>
          <a:graphicData uri="http://schemas.openxmlformats.org/drawingml/2006/table">
            <a:tbl>
              <a:tblPr/>
              <a:tblGrid>
                <a:gridCol w="1710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52546"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Key Partners</a:t>
                      </a:r>
                    </a:p>
                    <a:p>
                      <a:endParaRPr lang="en-US" sz="1400" b="0" u="none" dirty="0"/>
                    </a:p>
                    <a:p>
                      <a:endParaRPr lang="en-US" sz="3600" u="none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1814893" y="505254"/>
          <a:ext cx="2916134" cy="2128615"/>
        </p:xfrm>
        <a:graphic>
          <a:graphicData uri="http://schemas.openxmlformats.org/drawingml/2006/table">
            <a:tbl>
              <a:tblPr/>
              <a:tblGrid>
                <a:gridCol w="2916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8615"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Key Activities</a:t>
                      </a:r>
                    </a:p>
                    <a:p>
                      <a:endParaRPr lang="en-US" sz="1400" b="0" u="none" dirty="0"/>
                    </a:p>
                    <a:p>
                      <a:endParaRPr lang="en-US" sz="3200" u="sng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1814892" y="2633870"/>
          <a:ext cx="2916135" cy="2623930"/>
        </p:xfrm>
        <a:graphic>
          <a:graphicData uri="http://schemas.openxmlformats.org/drawingml/2006/table">
            <a:tbl>
              <a:tblPr/>
              <a:tblGrid>
                <a:gridCol w="291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23930"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Key Resources</a:t>
                      </a:r>
                    </a:p>
                    <a:p>
                      <a:endParaRPr lang="en-US" sz="1400" b="0" u="none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731026" y="506896"/>
          <a:ext cx="2484781" cy="4750903"/>
        </p:xfrm>
        <a:graphic>
          <a:graphicData uri="http://schemas.openxmlformats.org/drawingml/2006/table">
            <a:tbl>
              <a:tblPr/>
              <a:tblGrid>
                <a:gridCol w="248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50903"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Value Propositions</a:t>
                      </a:r>
                    </a:p>
                    <a:p>
                      <a:endParaRPr lang="en-US" sz="1400" b="0" u="none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7215807" y="506896"/>
          <a:ext cx="2370485" cy="2264976"/>
        </p:xfrm>
        <a:graphic>
          <a:graphicData uri="http://schemas.openxmlformats.org/drawingml/2006/table">
            <a:tbl>
              <a:tblPr/>
              <a:tblGrid>
                <a:gridCol w="237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4976"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Customer Relationships</a:t>
                      </a:r>
                    </a:p>
                    <a:p>
                      <a:endParaRPr lang="en-US" sz="1400" b="0" u="none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7215808" y="2731935"/>
          <a:ext cx="2370484" cy="2515923"/>
        </p:xfrm>
        <a:graphic>
          <a:graphicData uri="http://schemas.openxmlformats.org/drawingml/2006/table">
            <a:tbl>
              <a:tblPr/>
              <a:tblGrid>
                <a:gridCol w="2370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5923"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Distribution Channels</a:t>
                      </a:r>
                    </a:p>
                    <a:p>
                      <a:endParaRPr lang="en-US" sz="1400" u="sng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9586293" y="515021"/>
          <a:ext cx="2519567" cy="4732839"/>
        </p:xfrm>
        <a:graphic>
          <a:graphicData uri="http://schemas.openxmlformats.org/drawingml/2006/table">
            <a:tbl>
              <a:tblPr/>
              <a:tblGrid>
                <a:gridCol w="2519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2839"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Customer Segments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104356" y="5247860"/>
          <a:ext cx="5923726" cy="1500809"/>
        </p:xfrm>
        <a:graphic>
          <a:graphicData uri="http://schemas.openxmlformats.org/drawingml/2006/table">
            <a:tbl>
              <a:tblPr/>
              <a:tblGrid>
                <a:gridCol w="5923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0809"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Cost Structure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6028082" y="5247860"/>
          <a:ext cx="6077779" cy="1500809"/>
        </p:xfrm>
        <a:graphic>
          <a:graphicData uri="http://schemas.openxmlformats.org/drawingml/2006/table">
            <a:tbl>
              <a:tblPr/>
              <a:tblGrid>
                <a:gridCol w="6077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0809"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Revenue Streams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3065266" y="-29817"/>
            <a:ext cx="41440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Model Canvas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C2A9-BCB5-426C-AAF1-A083DFC1D6D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8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Macintosh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Soldini</dc:creator>
  <cp:lastModifiedBy>Tom Soldini</cp:lastModifiedBy>
  <cp:revision>1</cp:revision>
  <dcterms:created xsi:type="dcterms:W3CDTF">2022-01-18T23:11:24Z</dcterms:created>
  <dcterms:modified xsi:type="dcterms:W3CDTF">2022-01-18T23:12:24Z</dcterms:modified>
</cp:coreProperties>
</file>